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4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11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7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Derecho</a:t>
            </a:r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Naturaleza, definición y alcances de los títulos de crédito</a:t>
            </a:r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Sandra Martínez Lorenzo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11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7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96661"/>
            <a:ext cx="8280920" cy="4628683"/>
          </a:xfrm>
          <a:prstGeom prst="rect">
            <a:avLst/>
          </a:prstGeom>
          <a:noFill/>
        </p:spPr>
      </p:pic>
      <p:sp>
        <p:nvSpPr>
          <p:cNvPr id="2" name="CuadroTexto 1"/>
          <p:cNvSpPr txBox="1"/>
          <p:nvPr/>
        </p:nvSpPr>
        <p:spPr>
          <a:xfrm>
            <a:off x="5530443" y="5661248"/>
            <a:ext cx="30243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</a:p>
          <a:p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Código de comercio (2014)</a:t>
            </a:r>
          </a:p>
          <a:p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Ley General de títulos y Operaciones de crédito (2014).</a:t>
            </a:r>
          </a:p>
          <a:p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Mantilla  Molina, Roberto I. Derecho Mercantil. Ed. Porrúa. México, </a:t>
            </a: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1998</a:t>
            </a:r>
            <a:endParaRPr lang="es-MX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80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SANDI</cp:lastModifiedBy>
  <cp:revision>21</cp:revision>
  <dcterms:created xsi:type="dcterms:W3CDTF">2012-08-07T16:35:15Z</dcterms:created>
  <dcterms:modified xsi:type="dcterms:W3CDTF">2014-03-24T20:55:41Z</dcterms:modified>
</cp:coreProperties>
</file>